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2"/>
    <p:sldMasterId id="2147483672" r:id="rId3"/>
  </p:sldMasterIdLst>
  <p:notesMasterIdLst>
    <p:notesMasterId r:id="rId5"/>
  </p:notesMasterIdLst>
  <p:sldIdLst>
    <p:sldId id="2925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0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2"/>
    <p:restoredTop sz="96053"/>
  </p:normalViewPr>
  <p:slideViewPr>
    <p:cSldViewPr snapToGrid="0">
      <p:cViewPr varScale="1">
        <p:scale>
          <a:sx n="111" d="100"/>
          <a:sy n="111" d="100"/>
        </p:scale>
        <p:origin x="22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BBD1E-246B-974E-B9B4-DF507F84A70E}" type="datetimeFigureOut">
              <a:rPr kumimoji="1" lang="zh-CN" altLang="en-US" smtClean="0"/>
              <a:t>2026/1/31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1F059-66A6-A342-BD62-2B4BED6FF1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酸奶临床：肠道调节、增加促进蛋白吸收（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）、体重管理（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）、乳糖不耐（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en-US" altLang="zh-CN" dirty="0"/>
              <a:t>BC99</a:t>
            </a:r>
            <a:r>
              <a:rPr kumimoji="1" lang="zh-CN" altLang="en-US" dirty="0"/>
              <a:t>和酸奶结合起来：</a:t>
            </a:r>
            <a:r>
              <a:rPr kumimoji="1" lang="en-US" altLang="zh-CN" dirty="0"/>
              <a:t>BC99</a:t>
            </a:r>
            <a:r>
              <a:rPr kumimoji="1" lang="zh-CN" altLang="en-US" dirty="0"/>
              <a:t> 在常温酸奶的应用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DigestiBi</a:t>
            </a:r>
            <a:r>
              <a:rPr lang="zh-CN" altLang="en-US" sz="1200" kern="12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：活菌酸奶：</a:t>
            </a:r>
            <a:r>
              <a:rPr kumimoji="1" lang="zh-CN" altLang="en-US" dirty="0"/>
              <a:t>增加促进蛋白吸收（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）、体重管理（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）、乳糖不耐（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BLa80+LRa05</a:t>
            </a:r>
            <a:r>
              <a:rPr kumimoji="1" lang="zh-CN" altLang="en-US" dirty="0"/>
              <a:t>：名字起一个共用的名字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BLa80+LRa05+BC99</a:t>
            </a:r>
            <a:r>
              <a:rPr kumimoji="1" lang="zh-CN" altLang="en-US" dirty="0"/>
              <a:t>：</a:t>
            </a:r>
            <a:r>
              <a:rPr kumimoji="1" lang="en-US" altLang="zh-CN" dirty="0"/>
              <a:t>Plus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BC179 </a:t>
            </a:r>
            <a:r>
              <a:rPr kumimoji="1" lang="zh-CN" altLang="en-US" dirty="0"/>
              <a:t>有 </a:t>
            </a:r>
            <a:r>
              <a:rPr kumimoji="1" lang="en-US" altLang="zh-CN" dirty="0"/>
              <a:t>2 </a:t>
            </a:r>
            <a:r>
              <a:rPr kumimoji="1" lang="zh-CN" altLang="en-US" dirty="0"/>
              <a:t>项临床，一项单菌，一项复合｜作为备选菌株</a:t>
            </a:r>
          </a:p>
          <a:p>
            <a:r>
              <a:rPr kumimoji="1" lang="en-US" altLang="zh-CN" dirty="0"/>
              <a:t>BL21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BAC30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BI45</a:t>
            </a:r>
            <a:r>
              <a:rPr kumimoji="1" lang="zh-CN" altLang="en-US" dirty="0"/>
              <a:t>：未来临床打造方向、工艺</a:t>
            </a:r>
            <a:endParaRPr kumimoji="1" lang="en-US" altLang="zh-CN" dirty="0"/>
          </a:p>
          <a:p>
            <a:r>
              <a:rPr kumimoji="1" lang="en-US" altLang="zh-CN" dirty="0"/>
              <a:t>BC99:25-30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30-50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GIHealth805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GIHealth8005</a:t>
            </a:r>
          </a:p>
          <a:p>
            <a:r>
              <a:rPr kumimoji="1" lang="en-US" altLang="zh-CN" dirty="0"/>
              <a:t>BB-12+GG </a:t>
            </a:r>
            <a:r>
              <a:rPr kumimoji="1" lang="zh-CN" altLang="en-US" dirty="0"/>
              <a:t>比例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1F059-66A6-A342-BD62-2B4BED6FF14F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1377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3.xml"/><Relationship Id="rId4" Type="http://schemas.openxmlformats.org/officeDocument/2006/relationships/image" Target="../media/image16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4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-8890" y="0"/>
            <a:ext cx="12207875" cy="685800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-8890" y="1108710"/>
            <a:ext cx="2923540" cy="483235"/>
            <a:chOff x="-14" y="1746"/>
            <a:chExt cx="4604" cy="761"/>
          </a:xfrm>
        </p:grpSpPr>
        <p:sp>
          <p:nvSpPr>
            <p:cNvPr id="8" name="标题 1"/>
            <p:cNvSpPr>
              <a:spLocks noGrp="1"/>
            </p:cNvSpPr>
            <p:nvPr/>
          </p:nvSpPr>
          <p:spPr>
            <a:xfrm>
              <a:off x="1445" y="1746"/>
              <a:ext cx="3145" cy="76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+mj-cs"/>
                </a:defRPr>
              </a:lvl1pPr>
            </a:lstStyle>
            <a:p>
              <a:r>
                <a:rPr lang="zh-CN" altLang="en-US" sz="1800" b="0" dirty="0">
                  <a:solidFill>
                    <a:schemeClr val="bg1"/>
                  </a:solidFill>
                  <a:cs typeface="Arial" panose="020B0604020202020204" pitchFamily="34" charset="0"/>
                  <a:sym typeface="+mn-ea"/>
                </a:rPr>
                <a:t>愿景与使命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14" y="1869"/>
              <a:ext cx="1449" cy="396"/>
              <a:chOff x="-14" y="1869"/>
              <a:chExt cx="1449" cy="396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-14" y="2039"/>
                <a:ext cx="1361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309" y="1869"/>
                <a:ext cx="127" cy="396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/>
          <p:cNvSpPr/>
          <p:nvPr userDrawn="1"/>
        </p:nvSpPr>
        <p:spPr>
          <a:xfrm>
            <a:off x="-8890" y="1713865"/>
            <a:ext cx="12209780" cy="337693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777240" y="1879600"/>
            <a:ext cx="765238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景：聚焦微生态  促进人类健康与环境可持续发展</a:t>
            </a:r>
            <a:b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</a:b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命：优质菌  优质生活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 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价 值 观：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诚信  共赢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公司文化：团队文化  工匠精神</a:t>
            </a:r>
            <a:endParaRPr lang="en-US" altLang="zh-CN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经营理念：质量第一  客户第一  奋斗第一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行为准则：品质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服务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  专注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安迈康4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5" name="矩形 4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1486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安迈康logo-多版本-0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/>
          <a:srcRect l="46172"/>
          <a:stretch>
            <a:fillRect/>
          </a:stretch>
        </p:blipFill>
        <p:spPr>
          <a:xfrm>
            <a:off x="9865800" y="215900"/>
            <a:ext cx="2145860" cy="651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08316"/>
            <a:ext cx="11135995" cy="21214"/>
            <a:chOff x="403" y="1329"/>
            <a:chExt cx="17993" cy="33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677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6114" y="1334"/>
              <a:ext cx="2282" cy="28"/>
            </a:xfrm>
            <a:prstGeom prst="rect">
              <a:avLst/>
            </a:prstGeom>
            <a:solidFill>
              <a:srgbClr val="9026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90263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25400" y="489585"/>
            <a:ext cx="160655" cy="76200"/>
          </a:xfrm>
          <a:prstGeom prst="triangle">
            <a:avLst/>
          </a:prstGeom>
          <a:solidFill>
            <a:srgbClr val="90263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280015" y="210820"/>
            <a:ext cx="1383665" cy="536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890" y="0"/>
            <a:ext cx="12207875" cy="685800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-8890" y="1108710"/>
            <a:ext cx="2923540" cy="483235"/>
            <a:chOff x="-14" y="1746"/>
            <a:chExt cx="4604" cy="761"/>
          </a:xfrm>
        </p:grpSpPr>
        <p:sp>
          <p:nvSpPr>
            <p:cNvPr id="8" name="标题 1"/>
            <p:cNvSpPr>
              <a:spLocks noGrp="1"/>
            </p:cNvSpPr>
            <p:nvPr/>
          </p:nvSpPr>
          <p:spPr>
            <a:xfrm>
              <a:off x="1445" y="1746"/>
              <a:ext cx="3145" cy="76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+mj-cs"/>
                </a:defRPr>
              </a:lvl1pPr>
            </a:lstStyle>
            <a:p>
              <a:r>
                <a:rPr lang="zh-CN" altLang="en-US" sz="1800" b="0" dirty="0">
                  <a:solidFill>
                    <a:schemeClr val="bg1"/>
                  </a:solidFill>
                  <a:cs typeface="Arial" panose="020B0604020202020204" pitchFamily="34" charset="0"/>
                  <a:sym typeface="+mn-ea"/>
                </a:rPr>
                <a:t>愿景与使命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14" y="1869"/>
              <a:ext cx="1449" cy="396"/>
              <a:chOff x="-14" y="1869"/>
              <a:chExt cx="1449" cy="396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-14" y="2039"/>
                <a:ext cx="1361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309" y="1869"/>
                <a:ext cx="127" cy="396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/>
          <p:cNvSpPr/>
          <p:nvPr userDrawn="1"/>
        </p:nvSpPr>
        <p:spPr>
          <a:xfrm>
            <a:off x="-8890" y="1713865"/>
            <a:ext cx="12209780" cy="337693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777240" y="1879600"/>
            <a:ext cx="765238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景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聚焦微生态  促进人类健康与环境可持续发展</a:t>
            </a:r>
            <a:b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</a:b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命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优质菌  优质生活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 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价 值 观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诚信  共赢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公司文化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团队文化  工匠精神</a:t>
            </a:r>
            <a:endParaRPr lang="en-US" altLang="zh-CN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经营理念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质量第一  客户第一  奋斗第一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行为准则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品质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服务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  专注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4" cstate="screen"/>
          <a:stretch>
            <a:fillRect/>
          </a:stretch>
        </p:blipFill>
        <p:spPr>
          <a:xfrm>
            <a:off x="10095230" y="0"/>
            <a:ext cx="1741740" cy="1044000"/>
          </a:xfrm>
          <a:prstGeom prst="rect">
            <a:avLst/>
          </a:prstGeom>
        </p:spPr>
      </p:pic>
      <p:cxnSp>
        <p:nvCxnSpPr>
          <p:cNvPr id="3" name="直接连接符 2"/>
          <p:cNvCxnSpPr/>
          <p:nvPr userDrawn="1">
            <p:custDataLst>
              <p:tags r:id="rId1"/>
            </p:custDataLst>
          </p:nvPr>
        </p:nvCxnSpPr>
        <p:spPr>
          <a:xfrm>
            <a:off x="-5080" y="822325"/>
            <a:ext cx="1219136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1274623" y="842006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778623" y="842006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9540223" y="842006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安迈康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5" name="矩形 4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1486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安迈康logo-多版本-0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4"/>
          <a:srcRect l="46172"/>
          <a:stretch>
            <a:fillRect/>
          </a:stretch>
        </p:blipFill>
        <p:spPr>
          <a:xfrm>
            <a:off x="9865800" y="215900"/>
            <a:ext cx="2145860" cy="651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34" Type="http://schemas.openxmlformats.org/officeDocument/2006/relationships/slideLayout" Target="../slideLayouts/slideLayout56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57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13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8862" y="360912"/>
            <a:ext cx="2293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Formula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394769"/>
              </p:ext>
            </p:extLst>
          </p:nvPr>
        </p:nvGraphicFramePr>
        <p:xfrm>
          <a:off x="311801" y="924790"/>
          <a:ext cx="11478447" cy="52792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37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90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05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99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功能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商品名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健康功效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核心配方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1103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女性健康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HerFlora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调节阴道微生态，改善阴道炎相关问题，支持激素与代谢稳态并促进女性身心健康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卷曲乳杆菌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罗伊氏粘液乳杆菌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1103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情绪健康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Moodly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调节压力与情绪，改善睡眠，缓解焦虑与抑郁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endParaRPr lang="en-US" sz="1200" strike="sng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1103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代谢健康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MetaBio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代谢调节与平衡，支持体重管理与“三高”控制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altLang="zh-CN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长双歧杆菌长亚种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4024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胃肠健康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调节胃肠健康，改善便秘与腹泻，支持胃肠运动功能与菌群稳态，缓解肠道损伤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lang="en-US" sz="1200" strike="sng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4024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免疫健康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Calibri" panose="020F0502020204030204" pitchFamily="34" charset="0"/>
                        </a:rPr>
                        <a:t>®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调节免疫系统，增强免疫防御，缓解过敏反应与相关炎症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kumimoji="0" lang="en-US" altLang="zh-CN" sz="12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6865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婴童健康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Calibri" panose="020F0502020204030204" pitchFamily="34" charset="0"/>
                        </a:rPr>
                        <a:t>®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支持婴幼儿早期发育与免疫稳态建立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kumimoji="0" lang="en-US" altLang="zh-CN" sz="12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41103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口腔健康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WeSmile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调节口腔微生态与局部免疫，支持牙周健康并维护口气清新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b="0" i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唾液联合乳杆菌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LS97</a:t>
                      </a: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嗜酸乳杆菌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LA85</a:t>
                      </a:r>
                    </a:p>
                    <a:p>
                      <a:pPr algn="l"/>
                      <a:r>
                        <a:rPr lang="zh-CN" altLang="en-US" sz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副干酪乳酪杆菌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369</Words>
  <Application>Microsoft Macintosh PowerPoint</Application>
  <PresentationFormat>宽屏</PresentationFormat>
  <Paragraphs>60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等线</vt:lpstr>
      <vt:lpstr>黑体</vt:lpstr>
      <vt:lpstr>Arial</vt:lpstr>
      <vt:lpstr>Calibri</vt:lpstr>
      <vt:lpstr>1_Office 主题</vt:lpstr>
      <vt:lpstr>2_Office 主题</vt:lpstr>
      <vt:lpstr>3_Office 主题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Flora Dong</dc:creator>
  <cp:lastModifiedBy>yao dong</cp:lastModifiedBy>
  <cp:revision>7</cp:revision>
  <dcterms:created xsi:type="dcterms:W3CDTF">2025-12-29T03:56:48Z</dcterms:created>
  <dcterms:modified xsi:type="dcterms:W3CDTF">2026-01-31T14:17:02Z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2052-0.0.0.0</vt:lpwstr>
  </property>
</Properties>
</file>

<file path=docProps/thumbnail.jpeg>
</file>